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9" r:id="rId6"/>
    <p:sldId id="261" r:id="rId7"/>
    <p:sldId id="270" r:id="rId8"/>
    <p:sldId id="271" r:id="rId9"/>
    <p:sldId id="272" r:id="rId10"/>
    <p:sldId id="273" r:id="rId11"/>
    <p:sldId id="269" r:id="rId12"/>
    <p:sldId id="275" r:id="rId13"/>
    <p:sldId id="274" r:id="rId1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" initials="A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C6FD"/>
    <a:srgbClr val="79AE02"/>
    <a:srgbClr val="067F9C"/>
    <a:srgbClr val="014E52"/>
    <a:srgbClr val="0C596D"/>
    <a:srgbClr val="03556D"/>
    <a:srgbClr val="145C72"/>
    <a:srgbClr val="0000A4"/>
    <a:srgbClr val="1ABEEB"/>
    <a:srgbClr val="1DA9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2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1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7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2-10T22:48:17.302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2-10T22:48:17.302" idx="2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2-10T22:48:17.302" idx="3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2-10T22:48:17.302" idx="4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2-10T22:48:17.302" idx="5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2-10T22:48:17.302" idx="5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56876A3F-4FE3-4D4F-B92F-163183850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94516C7-1FF3-F44B-93B1-24B9AA324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586186-4E79-4ACE-9213-6471257EF6E4}" type="datetime1">
              <a:rPr lang="es-ES" smtClean="0"/>
              <a:t>11/12/2019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DC6268A-8AA9-4C40-BEFB-029DF3E811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08E928AC-AE76-324A-BA05-D16BF60C79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E62C3C4-9460-4343-9283-24A378E2714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05489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gi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5349E8E-0F3C-4B4D-9DF6-8EAD12519BCF}" type="datetime1">
              <a:rPr lang="es-ES" noProof="0" smtClean="0"/>
              <a:t>11/12/2019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6DE8F2A-B3D4-43F2-B39B-CD77F64A1950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461779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814376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1533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08562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7722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6291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8023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5720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70043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67794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5931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Marcador de posición de imagen 35">
            <a:extLst>
              <a:ext uri="{FF2B5EF4-FFF2-40B4-BE49-F238E27FC236}">
                <a16:creationId xmlns:a16="http://schemas.microsoft.com/office/drawing/2014/main" id="{8B934246-87B1-4444-9DCA-06622CAD55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3992" y="124953"/>
            <a:ext cx="11944014" cy="4372387"/>
          </a:xfrm>
          <a:custGeom>
            <a:avLst/>
            <a:gdLst>
              <a:gd name="connsiteX0" fmla="*/ 0 w 11944014"/>
              <a:gd name="connsiteY0" fmla="*/ 0 h 4372387"/>
              <a:gd name="connsiteX1" fmla="*/ 11944014 w 11944014"/>
              <a:gd name="connsiteY1" fmla="*/ 0 h 4372387"/>
              <a:gd name="connsiteX2" fmla="*/ 11944014 w 11944014"/>
              <a:gd name="connsiteY2" fmla="*/ 4064314 h 4372387"/>
              <a:gd name="connsiteX3" fmla="*/ 11419539 w 11944014"/>
              <a:gd name="connsiteY3" fmla="*/ 4152711 h 4372387"/>
              <a:gd name="connsiteX4" fmla="*/ 4857299 w 11944014"/>
              <a:gd name="connsiteY4" fmla="*/ 3772522 h 4372387"/>
              <a:gd name="connsiteX5" fmla="*/ 510557 w 11944014"/>
              <a:gd name="connsiteY5" fmla="*/ 3115117 h 4372387"/>
              <a:gd name="connsiteX6" fmla="*/ 0 w 11944014"/>
              <a:gd name="connsiteY6" fmla="*/ 3085767 h 437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4014" h="4372387">
                <a:moveTo>
                  <a:pt x="0" y="0"/>
                </a:moveTo>
                <a:lnTo>
                  <a:pt x="11944014" y="0"/>
                </a:lnTo>
                <a:lnTo>
                  <a:pt x="11944014" y="4064314"/>
                </a:lnTo>
                <a:lnTo>
                  <a:pt x="11419539" y="4152711"/>
                </a:lnTo>
                <a:cubicBezTo>
                  <a:pt x="10120431" y="4379826"/>
                  <a:pt x="8581267" y="4634432"/>
                  <a:pt x="4857299" y="3772522"/>
                </a:cubicBezTo>
                <a:cubicBezTo>
                  <a:pt x="3261016" y="3403063"/>
                  <a:pt x="1951876" y="3212078"/>
                  <a:pt x="510557" y="3115117"/>
                </a:cubicBezTo>
                <a:lnTo>
                  <a:pt x="0" y="30857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1E99C6B2-05CE-48A7-8696-CEC64BE74DF5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123993 w 12192001"/>
              <a:gd name="connsiteY0" fmla="*/ 123993 h 6858000"/>
              <a:gd name="connsiteX1" fmla="*/ 123993 w 12192001"/>
              <a:gd name="connsiteY1" fmla="*/ 3209760 h 6858000"/>
              <a:gd name="connsiteX2" fmla="*/ 634550 w 12192001"/>
              <a:gd name="connsiteY2" fmla="*/ 3239110 h 6858000"/>
              <a:gd name="connsiteX3" fmla="*/ 4981292 w 12192001"/>
              <a:gd name="connsiteY3" fmla="*/ 3896515 h 6858000"/>
              <a:gd name="connsiteX4" fmla="*/ 11543532 w 12192001"/>
              <a:gd name="connsiteY4" fmla="*/ 4276704 h 6858000"/>
              <a:gd name="connsiteX5" fmla="*/ 12068007 w 12192001"/>
              <a:gd name="connsiteY5" fmla="*/ 4188307 h 6858000"/>
              <a:gd name="connsiteX6" fmla="*/ 12068007 w 12192001"/>
              <a:gd name="connsiteY6" fmla="*/ 123993 h 6858000"/>
              <a:gd name="connsiteX7" fmla="*/ 0 w 12192001"/>
              <a:gd name="connsiteY7" fmla="*/ 0 h 6858000"/>
              <a:gd name="connsiteX8" fmla="*/ 12192000 w 12192001"/>
              <a:gd name="connsiteY8" fmla="*/ 0 h 6858000"/>
              <a:gd name="connsiteX9" fmla="*/ 12192000 w 12192001"/>
              <a:gd name="connsiteY9" fmla="*/ 4167393 h 6858000"/>
              <a:gd name="connsiteX10" fmla="*/ 12192001 w 12192001"/>
              <a:gd name="connsiteY10" fmla="*/ 4167393 h 6858000"/>
              <a:gd name="connsiteX11" fmla="*/ 12192001 w 12192001"/>
              <a:gd name="connsiteY11" fmla="*/ 4799849 h 6858000"/>
              <a:gd name="connsiteX12" fmla="*/ 12192001 w 12192001"/>
              <a:gd name="connsiteY12" fmla="*/ 4950491 h 6858000"/>
              <a:gd name="connsiteX13" fmla="*/ 12192001 w 12192001"/>
              <a:gd name="connsiteY13" fmla="*/ 6858000 h 6858000"/>
              <a:gd name="connsiteX14" fmla="*/ 12192000 w 12192001"/>
              <a:gd name="connsiteY14" fmla="*/ 6858000 h 6858000"/>
              <a:gd name="connsiteX15" fmla="*/ 1 w 12192001"/>
              <a:gd name="connsiteY15" fmla="*/ 6858000 h 6858000"/>
              <a:gd name="connsiteX16" fmla="*/ 0 w 12192001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1" h="6858000">
                <a:moveTo>
                  <a:pt x="123993" y="123993"/>
                </a:moveTo>
                <a:lnTo>
                  <a:pt x="123993" y="3209760"/>
                </a:lnTo>
                <a:lnTo>
                  <a:pt x="634550" y="3239110"/>
                </a:lnTo>
                <a:cubicBezTo>
                  <a:pt x="2075869" y="3336071"/>
                  <a:pt x="3385009" y="3527056"/>
                  <a:pt x="4981292" y="3896515"/>
                </a:cubicBezTo>
                <a:cubicBezTo>
                  <a:pt x="8705260" y="4758425"/>
                  <a:pt x="10244424" y="4503819"/>
                  <a:pt x="11543532" y="4276704"/>
                </a:cubicBezTo>
                <a:lnTo>
                  <a:pt x="12068007" y="4188307"/>
                </a:lnTo>
                <a:lnTo>
                  <a:pt x="12068007" y="1239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4167393"/>
                </a:lnTo>
                <a:lnTo>
                  <a:pt x="12192001" y="4167393"/>
                </a:lnTo>
                <a:lnTo>
                  <a:pt x="12192001" y="4799849"/>
                </a:lnTo>
                <a:lnTo>
                  <a:pt x="12192001" y="4950491"/>
                </a:lnTo>
                <a:lnTo>
                  <a:pt x="12192001" y="6858000"/>
                </a:lnTo>
                <a:lnTo>
                  <a:pt x="12192000" y="68580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es-ES" noProof="0"/>
              <a:t>Subtítulo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es-ES" noProof="0"/>
              <a:t>Título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7048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250916"/>
            <a:ext cx="11174186" cy="1089529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5240" y="3802065"/>
            <a:ext cx="9784080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2" name="Marcador de texto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5240" y="4294303"/>
            <a:ext cx="9784080" cy="1737360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05951AB2-D568-4A7E-9408-FADC8BED4119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4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+ tres secci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5240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23026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1" name="Marcador de texto 8">
            <a:extLst>
              <a:ext uri="{FF2B5EF4-FFF2-40B4-BE49-F238E27FC236}">
                <a16:creationId xmlns:a16="http://schemas.microsoft.com/office/drawing/2014/main" id="{08664829-F6FB-4E31-BF5C-C895ADF2BA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99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2" name="Marcador de texto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5240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3" name="Marcador de texto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3026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4" name="Marcador de texto 8">
            <a:extLst>
              <a:ext uri="{FF2B5EF4-FFF2-40B4-BE49-F238E27FC236}">
                <a16:creationId xmlns:a16="http://schemas.microsoft.com/office/drawing/2014/main" id="{7E9E558E-F7EF-4347-AD3C-FDB2A9BCF61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35999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9AD2AC4-32E8-BC46-848C-BEA37118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5448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de media página +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4">
            <a:extLst>
              <a:ext uri="{FF2B5EF4-FFF2-40B4-BE49-F238E27FC236}">
                <a16:creationId xmlns:a16="http://schemas.microsoft.com/office/drawing/2014/main" id="{679784BB-7CDD-484B-8F47-9CF1D79993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99200" y="0"/>
            <a:ext cx="58928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314" y="244477"/>
            <a:ext cx="5170715" cy="1588127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499" y="2061165"/>
            <a:ext cx="5045529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2" name="Marcador de texto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499" y="2708227"/>
            <a:ext cx="5045529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1E6A75B6-7B4E-496F-A846-0FFBB6E1D164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10" name="Marcador de posición de número de diapositiva 5">
            <a:extLst>
              <a:ext uri="{FF2B5EF4-FFF2-40B4-BE49-F238E27FC236}">
                <a16:creationId xmlns:a16="http://schemas.microsoft.com/office/drawing/2014/main" id="{7648ACB4-9C22-4636-800F-578055A5BC10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noProof="0" smtClean="0">
                <a:solidFill>
                  <a:schemeClr val="bg1"/>
                </a:solidFill>
              </a:rPr>
              <a:pPr rtl="0"/>
              <a:t>‹Nº›</a:t>
            </a:fld>
            <a:endParaRPr lang="es-ES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872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agrama de flujo: Documento 3">
            <a:extLst>
              <a:ext uri="{FF2B5EF4-FFF2-40B4-BE49-F238E27FC236}">
                <a16:creationId xmlns:a16="http://schemas.microsoft.com/office/drawing/2014/main" id="{D5C833BC-89A8-4D28-9D63-F45F14D694BF}"/>
              </a:ext>
            </a:extLst>
          </p:cNvPr>
          <p:cNvSpPr/>
          <p:nvPr userDrawn="1"/>
        </p:nvSpPr>
        <p:spPr>
          <a:xfrm flipH="1">
            <a:off x="123987" y="124955"/>
            <a:ext cx="11953415" cy="4408002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17" h="24785">
                <a:moveTo>
                  <a:pt x="17" y="0"/>
                </a:moveTo>
                <a:lnTo>
                  <a:pt x="21617" y="0"/>
                </a:lnTo>
                <a:lnTo>
                  <a:pt x="21617" y="17322"/>
                </a:lnTo>
                <a:cubicBezTo>
                  <a:pt x="10919" y="19230"/>
                  <a:pt x="10221" y="28798"/>
                  <a:pt x="0" y="22875"/>
                </a:cubicBezTo>
                <a:cubicBezTo>
                  <a:pt x="6" y="15250"/>
                  <a:pt x="11" y="7625"/>
                  <a:pt x="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es-ES" noProof="0"/>
              <a:t>Subtítulo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es-ES" noProof="0"/>
              <a:t>Título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82240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iagrama de flujo: Documento 3">
            <a:extLst>
              <a:ext uri="{FF2B5EF4-FFF2-40B4-BE49-F238E27FC236}">
                <a16:creationId xmlns:a16="http://schemas.microsoft.com/office/drawing/2014/main" id="{7F75D8AF-79DE-4E2B-A15F-8EC66948BC31}"/>
              </a:ext>
            </a:extLst>
          </p:cNvPr>
          <p:cNvSpPr/>
          <p:nvPr userDrawn="1"/>
        </p:nvSpPr>
        <p:spPr>
          <a:xfrm flipH="1" flipV="1">
            <a:off x="114590" y="4581492"/>
            <a:ext cx="11962815" cy="2152681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  <a:gd name="connsiteX0" fmla="*/ 34 w 21634"/>
              <a:gd name="connsiteY0" fmla="*/ 0 h 36778"/>
              <a:gd name="connsiteX1" fmla="*/ 21634 w 21634"/>
              <a:gd name="connsiteY1" fmla="*/ 0 h 36778"/>
              <a:gd name="connsiteX2" fmla="*/ 21634 w 21634"/>
              <a:gd name="connsiteY2" fmla="*/ 17322 h 36778"/>
              <a:gd name="connsiteX3" fmla="*/ 0 w 21634"/>
              <a:gd name="connsiteY3" fmla="*/ 35787 h 36778"/>
              <a:gd name="connsiteX4" fmla="*/ 34 w 21634"/>
              <a:gd name="connsiteY4" fmla="*/ 0 h 36778"/>
              <a:gd name="connsiteX0" fmla="*/ 34 w 21634"/>
              <a:gd name="connsiteY0" fmla="*/ 0 h 41874"/>
              <a:gd name="connsiteX1" fmla="*/ 21634 w 21634"/>
              <a:gd name="connsiteY1" fmla="*/ 0 h 41874"/>
              <a:gd name="connsiteX2" fmla="*/ 21634 w 21634"/>
              <a:gd name="connsiteY2" fmla="*/ 17322 h 41874"/>
              <a:gd name="connsiteX3" fmla="*/ 0 w 21634"/>
              <a:gd name="connsiteY3" fmla="*/ 35787 h 41874"/>
              <a:gd name="connsiteX4" fmla="*/ 34 w 21634"/>
              <a:gd name="connsiteY4" fmla="*/ 0 h 41874"/>
              <a:gd name="connsiteX0" fmla="*/ 34 w 21634"/>
              <a:gd name="connsiteY0" fmla="*/ 0 h 42123"/>
              <a:gd name="connsiteX1" fmla="*/ 21634 w 21634"/>
              <a:gd name="connsiteY1" fmla="*/ 0 h 42123"/>
              <a:gd name="connsiteX2" fmla="*/ 21634 w 21634"/>
              <a:gd name="connsiteY2" fmla="*/ 17322 h 42123"/>
              <a:gd name="connsiteX3" fmla="*/ 0 w 21634"/>
              <a:gd name="connsiteY3" fmla="*/ 35787 h 42123"/>
              <a:gd name="connsiteX4" fmla="*/ 34 w 21634"/>
              <a:gd name="connsiteY4" fmla="*/ 0 h 4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4" h="42123">
                <a:moveTo>
                  <a:pt x="34" y="0"/>
                </a:moveTo>
                <a:lnTo>
                  <a:pt x="21634" y="0"/>
                </a:lnTo>
                <a:lnTo>
                  <a:pt x="21634" y="17322"/>
                </a:lnTo>
                <a:cubicBezTo>
                  <a:pt x="10970" y="21444"/>
                  <a:pt x="9198" y="56098"/>
                  <a:pt x="0" y="35787"/>
                </a:cubicBezTo>
                <a:cubicBezTo>
                  <a:pt x="6" y="28162"/>
                  <a:pt x="28" y="7625"/>
                  <a:pt x="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rtlCol="0"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Encabezado de sección 1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9" name="Marcador de posición de número de diapositiva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noProof="0" smtClean="0">
                <a:solidFill>
                  <a:schemeClr val="tx1"/>
                </a:solidFill>
              </a:rPr>
              <a:pPr rtl="0"/>
              <a:t>‹Nº›</a:t>
            </a:fld>
            <a:endParaRPr lang="es-ES" b="1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219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o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12" name="Marcador de número de diapositiva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noProof="0" smtClean="0">
                <a:solidFill>
                  <a:schemeClr val="bg1"/>
                </a:solidFill>
              </a:rPr>
              <a:pPr rtl="0"/>
              <a:t>‹Nº›</a:t>
            </a:fld>
            <a:endParaRPr lang="es-ES" b="1" noProof="0">
              <a:solidFill>
                <a:schemeClr val="bg1"/>
              </a:solidFill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1" name="Marcador de posición de contenido 2">
            <a:extLst>
              <a:ext uri="{FF2B5EF4-FFF2-40B4-BE49-F238E27FC236}">
                <a16:creationId xmlns:a16="http://schemas.microsoft.com/office/drawing/2014/main" id="{758E3AAF-44AA-41E0-AE18-8B461598AD0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6314" y="1825625"/>
            <a:ext cx="5306787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3" name="Marcador de posición de contenido 3">
            <a:extLst>
              <a:ext uri="{FF2B5EF4-FFF2-40B4-BE49-F238E27FC236}">
                <a16:creationId xmlns:a16="http://schemas.microsoft.com/office/drawing/2014/main" id="{FC1B8B60-5429-4EF9-93D0-2CCCF562B91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38900" y="1825625"/>
            <a:ext cx="5181600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694700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o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12" name="Marcador de número de diapositiva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noProof="0" smtClean="0">
                <a:solidFill>
                  <a:schemeClr val="bg1"/>
                </a:solidFill>
              </a:rPr>
              <a:pPr rtl="0"/>
              <a:t>‹Nº›</a:t>
            </a:fld>
            <a:endParaRPr lang="es-ES" b="1" noProof="0">
              <a:solidFill>
                <a:schemeClr val="bg1"/>
              </a:solidFill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35445"/>
            <a:ext cx="3932237" cy="2086725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5" name="Marcador de posición de texto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B43535EE-90E2-422C-B7AC-4D346E8D6E0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500215"/>
            <a:ext cx="6172200" cy="5368773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4176424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leyenda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o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12" name="Marcador de número de diapositiva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noProof="0" smtClean="0">
                <a:solidFill>
                  <a:schemeClr val="bg1"/>
                </a:solidFill>
              </a:rPr>
              <a:pPr rtl="0"/>
              <a:t>‹Nº›</a:t>
            </a:fld>
            <a:endParaRPr lang="es-ES" b="1" noProof="0">
              <a:solidFill>
                <a:schemeClr val="bg1"/>
              </a:solidFill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35445"/>
            <a:ext cx="3932237" cy="2086725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5" name="Marcador de posición de texto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1" name="Marcador de posición de imagen 2">
            <a:extLst>
              <a:ext uri="{FF2B5EF4-FFF2-40B4-BE49-F238E27FC236}">
                <a16:creationId xmlns:a16="http://schemas.microsoft.com/office/drawing/2014/main" id="{131CB29F-0BE0-476F-B57A-7638E9BFA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00215"/>
            <a:ext cx="6172200" cy="5368773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16409964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432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ci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3">
            <a:extLst>
              <a:ext uri="{FF2B5EF4-FFF2-40B4-BE49-F238E27FC236}">
                <a16:creationId xmlns:a16="http://schemas.microsoft.com/office/drawing/2014/main" id="{4E46C0F6-F728-4FF0-A7F3-F6AECCD35B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0650" y="136525"/>
            <a:ext cx="11950700" cy="6584951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E4DAD220-8CE3-4FF4-957A-1E24442C65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7500" y="4022725"/>
            <a:ext cx="10033000" cy="1236236"/>
          </a:xfrm>
          <a:solidFill>
            <a:schemeClr val="tx1">
              <a:alpha val="68000"/>
            </a:schemeClr>
          </a:solidFill>
        </p:spPr>
        <p:txBody>
          <a:bodyPr lIns="274320" tIns="274320" rIns="274320" bIns="274320" rtlCol="0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0" rtl="0"/>
            <a:endParaRPr lang="es-ES" noProof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58FDDD78-44AA-4B92-90B8-DFC56D688C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6550" y="3269342"/>
            <a:ext cx="1155366" cy="2576090"/>
          </a:xfrm>
          <a:noFill/>
        </p:spPr>
        <p:txBody>
          <a:bodyPr wrap="square" lIns="182880" tIns="182880" rIns="182880" bIns="91440" rtlCol="0">
            <a:spAutoFit/>
          </a:bodyPr>
          <a:lstStyle>
            <a:lvl1pPr marL="0" indent="0">
              <a:buNone/>
              <a:defRPr sz="1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“</a:t>
            </a:r>
          </a:p>
        </p:txBody>
      </p:sp>
      <p:sp>
        <p:nvSpPr>
          <p:cNvPr id="9" name="Marco 8">
            <a:extLst>
              <a:ext uri="{FF2B5EF4-FFF2-40B4-BE49-F238E27FC236}">
                <a16:creationId xmlns:a16="http://schemas.microsoft.com/office/drawing/2014/main" id="{0283712C-6C33-4303-985C-6493AAFAF40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5793B617-BDEC-4471-BF16-3ADF8D92DD69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11" name="Marcador de posición de número de diapositiva 5">
            <a:extLst>
              <a:ext uri="{FF2B5EF4-FFF2-40B4-BE49-F238E27FC236}">
                <a16:creationId xmlns:a16="http://schemas.microsoft.com/office/drawing/2014/main" id="{33D238BD-C38B-4BEB-92A5-657AAB9C5351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noProof="0" smtClean="0">
                <a:solidFill>
                  <a:schemeClr val="bg1"/>
                </a:solidFill>
              </a:rPr>
              <a:pPr rtl="0"/>
              <a:t>‹Nº›</a:t>
            </a:fld>
            <a:endParaRPr lang="es-ES" b="1" noProof="0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E81040-AE93-4763-96F3-062F0F2D8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070143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2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D314F9CD-0693-4A94-A67A-F71413300A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39624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3"/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es-ES" noProof="0"/>
              <a:t>Subtítulo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es-ES" noProof="0"/>
              <a:t>Título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7B386286-CEE2-E94A-BBC0-0A3723EB14DE}"/>
              </a:ext>
            </a:extLst>
          </p:cNvPr>
          <p:cNvSpPr/>
          <p:nvPr userDrawn="1"/>
        </p:nvSpPr>
        <p:spPr>
          <a:xfrm>
            <a:off x="11008895" y="6220326"/>
            <a:ext cx="866273" cy="6376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5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agradec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3">
            <a:extLst>
              <a:ext uri="{FF2B5EF4-FFF2-40B4-BE49-F238E27FC236}">
                <a16:creationId xmlns:a16="http://schemas.microsoft.com/office/drawing/2014/main" id="{7C719AD2-39D2-425C-90E5-8FD2D783ADD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4907643" cy="701731"/>
          </a:xfrm>
        </p:spPr>
        <p:txBody>
          <a:bodyPr vert="horz" wrap="square" lIns="91440" tIns="45720" rIns="91440" bIns="45720" rtlCol="0" anchor="b">
            <a:spAutoFit/>
          </a:bodyPr>
          <a:lstStyle>
            <a:lvl1pPr>
              <a:defRPr lang="en-GB" sz="4400" b="1" spc="-150" dirty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73419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 con image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6D24BA90-E7BA-471E-AA13-3329EDCD80A2}"/>
              </a:ext>
            </a:extLst>
          </p:cNvPr>
          <p:cNvSpPr/>
          <p:nvPr userDrawn="1"/>
        </p:nvSpPr>
        <p:spPr>
          <a:xfrm flipV="1">
            <a:off x="-1" y="-3"/>
            <a:ext cx="12192001" cy="6858003"/>
          </a:xfrm>
          <a:custGeom>
            <a:avLst/>
            <a:gdLst>
              <a:gd name="connsiteX0" fmla="*/ 9171734 w 12192001"/>
              <a:gd name="connsiteY0" fmla="*/ 2269381 h 6858003"/>
              <a:gd name="connsiteX1" fmla="*/ 4981292 w 12192001"/>
              <a:gd name="connsiteY1" fmla="*/ 1670903 h 6858003"/>
              <a:gd name="connsiteX2" fmla="*/ 634550 w 12192001"/>
              <a:gd name="connsiteY2" fmla="*/ 1013497 h 6858003"/>
              <a:gd name="connsiteX3" fmla="*/ 123993 w 12192001"/>
              <a:gd name="connsiteY3" fmla="*/ 984148 h 6858003"/>
              <a:gd name="connsiteX4" fmla="*/ 123993 w 12192001"/>
              <a:gd name="connsiteY4" fmla="*/ 123993 h 6858003"/>
              <a:gd name="connsiteX5" fmla="*/ 12068007 w 12192001"/>
              <a:gd name="connsiteY5" fmla="*/ 123993 h 6858003"/>
              <a:gd name="connsiteX6" fmla="*/ 12068007 w 12192001"/>
              <a:gd name="connsiteY6" fmla="*/ 1962695 h 6858003"/>
              <a:gd name="connsiteX7" fmla="*/ 11543532 w 12192001"/>
              <a:gd name="connsiteY7" fmla="*/ 2051091 h 6858003"/>
              <a:gd name="connsiteX8" fmla="*/ 9171734 w 12192001"/>
              <a:gd name="connsiteY8" fmla="*/ 2269381 h 6858003"/>
              <a:gd name="connsiteX9" fmla="*/ 1 w 12192001"/>
              <a:gd name="connsiteY9" fmla="*/ 6858003 h 6858003"/>
              <a:gd name="connsiteX10" fmla="*/ 12192001 w 12192001"/>
              <a:gd name="connsiteY10" fmla="*/ 6858003 h 6858003"/>
              <a:gd name="connsiteX11" fmla="*/ 12192001 w 12192001"/>
              <a:gd name="connsiteY11" fmla="*/ 2724879 h 6858003"/>
              <a:gd name="connsiteX12" fmla="*/ 12192001 w 12192001"/>
              <a:gd name="connsiteY12" fmla="*/ 2477360 h 6858003"/>
              <a:gd name="connsiteX13" fmla="*/ 12192001 w 12192001"/>
              <a:gd name="connsiteY13" fmla="*/ 1941781 h 6858003"/>
              <a:gd name="connsiteX14" fmla="*/ 12192000 w 12192001"/>
              <a:gd name="connsiteY14" fmla="*/ 1941781 h 6858003"/>
              <a:gd name="connsiteX15" fmla="*/ 12192000 w 12192001"/>
              <a:gd name="connsiteY15" fmla="*/ 0 h 6858003"/>
              <a:gd name="connsiteX16" fmla="*/ 0 w 12192001"/>
              <a:gd name="connsiteY16" fmla="*/ 0 h 6858003"/>
              <a:gd name="connsiteX17" fmla="*/ 0 w 12192001"/>
              <a:gd name="connsiteY17" fmla="*/ 6858000 h 6858003"/>
              <a:gd name="connsiteX18" fmla="*/ 1 w 12192001"/>
              <a:gd name="connsiteY18" fmla="*/ 6858000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1" h="6858003">
                <a:moveTo>
                  <a:pt x="9171734" y="2269381"/>
                </a:moveTo>
                <a:cubicBezTo>
                  <a:pt x="8159059" y="2253684"/>
                  <a:pt x="6843276" y="2101858"/>
                  <a:pt x="4981292" y="1670903"/>
                </a:cubicBezTo>
                <a:cubicBezTo>
                  <a:pt x="3385010" y="1301444"/>
                  <a:pt x="2075869" y="1110459"/>
                  <a:pt x="634550" y="1013497"/>
                </a:cubicBezTo>
                <a:lnTo>
                  <a:pt x="123993" y="984148"/>
                </a:lnTo>
                <a:lnTo>
                  <a:pt x="123993" y="123993"/>
                </a:lnTo>
                <a:lnTo>
                  <a:pt x="12068007" y="123993"/>
                </a:lnTo>
                <a:lnTo>
                  <a:pt x="12068007" y="1962695"/>
                </a:lnTo>
                <a:lnTo>
                  <a:pt x="11543532" y="2051091"/>
                </a:lnTo>
                <a:cubicBezTo>
                  <a:pt x="10893978" y="2164649"/>
                  <a:pt x="10184410" y="2285079"/>
                  <a:pt x="9171734" y="2269381"/>
                </a:cubicBezTo>
                <a:close/>
                <a:moveTo>
                  <a:pt x="1" y="6858003"/>
                </a:moveTo>
                <a:lnTo>
                  <a:pt x="12192001" y="6858003"/>
                </a:lnTo>
                <a:lnTo>
                  <a:pt x="12192001" y="2724879"/>
                </a:lnTo>
                <a:lnTo>
                  <a:pt x="12192001" y="2477360"/>
                </a:lnTo>
                <a:lnTo>
                  <a:pt x="12192001" y="1941781"/>
                </a:lnTo>
                <a:lnTo>
                  <a:pt x="12192000" y="1941781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lnTo>
                  <a:pt x="1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9467520A-F508-4AA5-BBCF-30AE2B312E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3992" y="4587876"/>
            <a:ext cx="11944014" cy="2146775"/>
          </a:xfrm>
          <a:custGeom>
            <a:avLst/>
            <a:gdLst>
              <a:gd name="connsiteX0" fmla="*/ 9047741 w 11944014"/>
              <a:gd name="connsiteY0" fmla="*/ 1387 h 2146775"/>
              <a:gd name="connsiteX1" fmla="*/ 11419539 w 11944014"/>
              <a:gd name="connsiteY1" fmla="*/ 219677 h 2146775"/>
              <a:gd name="connsiteX2" fmla="*/ 11944014 w 11944014"/>
              <a:gd name="connsiteY2" fmla="*/ 308073 h 2146775"/>
              <a:gd name="connsiteX3" fmla="*/ 11944014 w 11944014"/>
              <a:gd name="connsiteY3" fmla="*/ 2146775 h 2146775"/>
              <a:gd name="connsiteX4" fmla="*/ 0 w 11944014"/>
              <a:gd name="connsiteY4" fmla="*/ 2146775 h 2146775"/>
              <a:gd name="connsiteX5" fmla="*/ 0 w 11944014"/>
              <a:gd name="connsiteY5" fmla="*/ 1286620 h 2146775"/>
              <a:gd name="connsiteX6" fmla="*/ 510557 w 11944014"/>
              <a:gd name="connsiteY6" fmla="*/ 1257271 h 2146775"/>
              <a:gd name="connsiteX7" fmla="*/ 4857299 w 11944014"/>
              <a:gd name="connsiteY7" fmla="*/ 599865 h 2146775"/>
              <a:gd name="connsiteX8" fmla="*/ 9047741 w 11944014"/>
              <a:gd name="connsiteY8" fmla="*/ 1387 h 214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44014" h="2146775">
                <a:moveTo>
                  <a:pt x="9047741" y="1387"/>
                </a:moveTo>
                <a:cubicBezTo>
                  <a:pt x="10060417" y="-14311"/>
                  <a:pt x="10769985" y="106119"/>
                  <a:pt x="11419539" y="219677"/>
                </a:cubicBezTo>
                <a:lnTo>
                  <a:pt x="11944014" y="308073"/>
                </a:lnTo>
                <a:lnTo>
                  <a:pt x="11944014" y="2146775"/>
                </a:lnTo>
                <a:lnTo>
                  <a:pt x="0" y="2146775"/>
                </a:lnTo>
                <a:lnTo>
                  <a:pt x="0" y="1286620"/>
                </a:lnTo>
                <a:lnTo>
                  <a:pt x="510557" y="1257271"/>
                </a:lnTo>
                <a:cubicBezTo>
                  <a:pt x="1951876" y="1160309"/>
                  <a:pt x="3261017" y="969324"/>
                  <a:pt x="4857299" y="599865"/>
                </a:cubicBezTo>
                <a:cubicBezTo>
                  <a:pt x="6719283" y="168910"/>
                  <a:pt x="8035066" y="17084"/>
                  <a:pt x="9047741" y="13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rtlCol="0"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Encabezado de sección 1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9" name="Marcador de posición de número de diapositiva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noProof="0" smtClean="0">
                <a:solidFill>
                  <a:schemeClr val="bg1"/>
                </a:solidFill>
              </a:rPr>
              <a:pPr rtl="0"/>
              <a:t>‹Nº›</a:t>
            </a:fld>
            <a:endParaRPr lang="es-ES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13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 con image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>
            <a:extLst>
              <a:ext uri="{FF2B5EF4-FFF2-40B4-BE49-F238E27FC236}">
                <a16:creationId xmlns:a16="http://schemas.microsoft.com/office/drawing/2014/main" id="{A836EFBB-5449-47CB-96D6-CB08287F75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>
                <a:solidFill>
                  <a:schemeClr val="tx1"/>
                </a:solidFill>
              </a:defRPr>
            </a:lvl1pPr>
          </a:lstStyle>
          <a:p>
            <a:pPr marL="228600" lvl="0" indent="-228600" algn="ctr" rtl="0"/>
            <a:r>
              <a:rPr lang="es-ES" noProof="0"/>
              <a:t>Insertar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3860800"/>
            <a:ext cx="9666514" cy="1686720"/>
          </a:xfrm>
        </p:spPr>
        <p:txBody>
          <a:bodyPr rtlCol="0" anchor="b">
            <a:noAutofit/>
          </a:bodyPr>
          <a:lstStyle>
            <a:lvl1pPr>
              <a:defRPr sz="48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Encabezado de sección 2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5610170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B68A07C-35C9-40A7-8487-9EAD314C595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9" name="Marcador de posición de número de diapositiva 5">
            <a:extLst>
              <a:ext uri="{FF2B5EF4-FFF2-40B4-BE49-F238E27FC236}">
                <a16:creationId xmlns:a16="http://schemas.microsoft.com/office/drawing/2014/main" id="{CE9143E8-1B27-4F08-9F20-BE30B14AC24E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noProof="0" smtClean="0">
                <a:solidFill>
                  <a:schemeClr val="bg1"/>
                </a:solidFill>
              </a:rPr>
              <a:pPr rtl="0"/>
              <a:t>‹Nº›</a:t>
            </a:fld>
            <a:endParaRPr lang="es-ES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5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o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12" name="Marcador de número de diapositiva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noProof="0" smtClean="0">
                <a:solidFill>
                  <a:schemeClr val="bg1"/>
                </a:solidFill>
              </a:rPr>
              <a:pPr rtl="0"/>
              <a:t>‹Nº›</a:t>
            </a:fld>
            <a:endParaRPr lang="es-ES" b="1" noProof="0">
              <a:solidFill>
                <a:schemeClr val="bg1"/>
              </a:solidFill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posición de contenido 2">
            <a:extLst>
              <a:ext uri="{FF2B5EF4-FFF2-40B4-BE49-F238E27FC236}">
                <a16:creationId xmlns:a16="http://schemas.microsoft.com/office/drawing/2014/main" id="{3B7F86AE-7774-0B40-8944-DF91C77B02F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6315" y="1463040"/>
            <a:ext cx="8030935" cy="4770098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</p:txBody>
      </p:sp>
    </p:spTree>
    <p:extLst>
      <p:ext uri="{BB962C8B-B14F-4D97-AF65-F5344CB8AC3E}">
        <p14:creationId xmlns:p14="http://schemas.microsoft.com/office/powerpoint/2010/main" val="63012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250916"/>
            <a:ext cx="11174186" cy="1089529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72618346-1C0B-46DB-AAA6-71C865DE85F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6315" y="1463040"/>
            <a:ext cx="8030935" cy="4770098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0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5328109-BF43-024A-B25B-C69E4098C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1451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o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12" name="Marcador de número de diapositiva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noProof="0" smtClean="0">
                <a:solidFill>
                  <a:schemeClr val="bg1"/>
                </a:solidFill>
              </a:rPr>
              <a:pPr rtl="0"/>
              <a:t>‹Nº›</a:t>
            </a:fld>
            <a:endParaRPr lang="es-ES" b="1" noProof="0">
              <a:solidFill>
                <a:schemeClr val="bg1"/>
              </a:solidFill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6" name="Marcador de posición de texto 4">
            <a:extLst>
              <a:ext uri="{FF2B5EF4-FFF2-40B4-BE49-F238E27FC236}">
                <a16:creationId xmlns:a16="http://schemas.microsoft.com/office/drawing/2014/main" id="{1F05F3BA-65F5-4621-807B-C8B857D01CA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38900" y="1463346"/>
            <a:ext cx="5181600" cy="487003"/>
          </a:xfrm>
        </p:spPr>
        <p:txBody>
          <a:bodyPr rtlCol="0" anchor="b">
            <a:norm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" name="Marcador de posición de contenido 5">
            <a:extLst>
              <a:ext uri="{FF2B5EF4-FFF2-40B4-BE49-F238E27FC236}">
                <a16:creationId xmlns:a16="http://schemas.microsoft.com/office/drawing/2014/main" id="{CDF89E18-CCB2-4D69-AB77-CAB656EC211C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38898" y="2149311"/>
            <a:ext cx="5181601" cy="4040352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9" name="Marcador de posición de texto 2">
            <a:extLst>
              <a:ext uri="{FF2B5EF4-FFF2-40B4-BE49-F238E27FC236}">
                <a16:creationId xmlns:a16="http://schemas.microsoft.com/office/drawing/2014/main" id="{986F9159-693C-4325-939A-8C6869B2246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6314" y="1463346"/>
            <a:ext cx="5306787" cy="487003"/>
          </a:xfrm>
        </p:spPr>
        <p:txBody>
          <a:bodyPr rtlCol="0" anchor="b">
            <a:norm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0" name="Marcador de posición de contenido 3">
            <a:extLst>
              <a:ext uri="{FF2B5EF4-FFF2-40B4-BE49-F238E27FC236}">
                <a16:creationId xmlns:a16="http://schemas.microsoft.com/office/drawing/2014/main" id="{BEA361C8-0231-48E8-965E-6BB6D606C9F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6314" y="2149311"/>
            <a:ext cx="5306789" cy="4040352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101596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ndo de comparació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500" y="1509626"/>
            <a:ext cx="4900386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20114" y="1509626"/>
            <a:ext cx="4900386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2" name="Marcador de texto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500" y="2156688"/>
            <a:ext cx="4900386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3" name="Marcador de texto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20114" y="2156688"/>
            <a:ext cx="4900386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0FB9F81-CC7F-5244-95A6-279BE4B5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250916"/>
            <a:ext cx="11174186" cy="1089529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44025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E1B3994-EC85-4CEE-B849-7AE33810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250916"/>
            <a:ext cx="11174186" cy="108952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pPr lvl="0"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EE88709A-CA63-4EAC-968C-8873D088E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253331"/>
            <a:ext cx="11174186" cy="4770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BA3C17-8AAC-4933-A7DA-CD7D3F840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631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2B1D122-60D0-8B4D-896A-2A770C0B6343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6B5B9FA1-1805-A944-AC99-868579EBA1AD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noProof="0" smtClean="0">
                <a:solidFill>
                  <a:schemeClr val="bg1"/>
                </a:solidFill>
              </a:rPr>
              <a:pPr rtl="0"/>
              <a:t>‹Nº›</a:t>
            </a:fld>
            <a:endParaRPr lang="es-ES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57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62" r:id="rId5"/>
    <p:sldLayoutId id="2147483650" r:id="rId6"/>
    <p:sldLayoutId id="2147483668" r:id="rId7"/>
    <p:sldLayoutId id="2147483674" r:id="rId8"/>
    <p:sldLayoutId id="2147483666" r:id="rId9"/>
    <p:sldLayoutId id="2147483664" r:id="rId10"/>
    <p:sldLayoutId id="2147483663" r:id="rId11"/>
    <p:sldLayoutId id="2147483667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65" r:id="rId18"/>
    <p:sldLayoutId id="2147483669" r:id="rId19"/>
    <p:sldLayoutId id="214748367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3600" b="1" kern="1200" spc="-60" baseline="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60" userDrawn="1">
          <p15:clr>
            <a:srgbClr val="F26B43"/>
          </p15:clr>
        </p15:guide>
        <p15:guide id="4" pos="7320" userDrawn="1">
          <p15:clr>
            <a:srgbClr val="F26B43"/>
          </p15:clr>
        </p15:guide>
        <p15:guide id="5" orient="horz" pos="360" userDrawn="1">
          <p15:clr>
            <a:srgbClr val="F26B43"/>
          </p15:clr>
        </p15:guide>
        <p15:guide id="6" orient="horz" pos="3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comments" Target="../comments/commen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comments" Target="../comments/commen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comments" Target="../comments/comment3.xml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ción de imagen 8" descr="Tortuga en el océano">
            <a:extLst>
              <a:ext uri="{FF2B5EF4-FFF2-40B4-BE49-F238E27FC236}">
                <a16:creationId xmlns:a16="http://schemas.microsoft.com/office/drawing/2014/main" id="{1BF8833C-D907-D24E-949C-65190DF6299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-101" t="28284" r="101" b="22912"/>
          <a:stretch/>
        </p:blipFill>
        <p:spPr>
          <a:xfrm>
            <a:off x="123992" y="124953"/>
            <a:ext cx="11944014" cy="4372387"/>
          </a:xfrm>
        </p:spPr>
      </p:pic>
      <p:sp>
        <p:nvSpPr>
          <p:cNvPr id="51" name="Título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1" y="4901450"/>
            <a:ext cx="10607040" cy="701731"/>
          </a:xfrm>
        </p:spPr>
        <p:txBody>
          <a:bodyPr rtlCol="0"/>
          <a:lstStyle/>
          <a:p>
            <a:pPr rtl="0"/>
            <a:r>
              <a:rPr lang="es-ES" dirty="0"/>
              <a:t>Final Project </a:t>
            </a:r>
            <a:r>
              <a:rPr lang="es-ES" noProof="1"/>
              <a:t>Presentation</a:t>
            </a:r>
          </a:p>
        </p:txBody>
      </p:sp>
      <p:sp>
        <p:nvSpPr>
          <p:cNvPr id="52" name="Subtítulo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 dirty="0"/>
              <a:t>Gabriel Mañeru</a:t>
            </a:r>
          </a:p>
        </p:txBody>
      </p:sp>
    </p:spTree>
    <p:extLst>
      <p:ext uri="{BB962C8B-B14F-4D97-AF65-F5344CB8AC3E}">
        <p14:creationId xmlns:p14="http://schemas.microsoft.com/office/powerpoint/2010/main" val="3830756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Marcador de posición de imagen 14" descr="tortuga en el océano">
            <a:extLst>
              <a:ext uri="{FF2B5EF4-FFF2-40B4-BE49-F238E27FC236}">
                <a16:creationId xmlns:a16="http://schemas.microsoft.com/office/drawing/2014/main" id="{C7A54B61-8541-AB40-BD1C-F80E8A4240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0921" b="4079"/>
          <a:stretch/>
        </p:blipFill>
        <p:spPr>
          <a:xfrm>
            <a:off x="0" y="0"/>
            <a:ext cx="12192000" cy="6858000"/>
          </a:xfrm>
        </p:spPr>
      </p:pic>
      <p:sp>
        <p:nvSpPr>
          <p:cNvPr id="32" name="Marcador de posición de imagen 13">
            <a:extLst>
              <a:ext uri="{FF2B5EF4-FFF2-40B4-BE49-F238E27FC236}">
                <a16:creationId xmlns:a16="http://schemas.microsoft.com/office/drawing/2014/main" id="{8DBDD9F7-3B84-F743-95F4-C9FA74DA597F}"/>
              </a:ext>
            </a:extLst>
          </p:cNvPr>
          <p:cNvSpPr txBox="1">
            <a:spLocks/>
          </p:cNvSpPr>
          <p:nvPr/>
        </p:nvSpPr>
        <p:spPr>
          <a:xfrm flipH="1">
            <a:off x="0" y="3895249"/>
            <a:ext cx="12192000" cy="2962751"/>
          </a:xfrm>
          <a:custGeom>
            <a:avLst/>
            <a:gdLst>
              <a:gd name="connsiteX0" fmla="*/ 12486732 w 13339868"/>
              <a:gd name="connsiteY0" fmla="*/ 1914 h 2962751"/>
              <a:gd name="connsiteX1" fmla="*/ 6703529 w 13339868"/>
              <a:gd name="connsiteY1" fmla="*/ 827870 h 2962751"/>
              <a:gd name="connsiteX2" fmla="*/ 704617 w 13339868"/>
              <a:gd name="connsiteY2" fmla="*/ 1735152 h 2962751"/>
              <a:gd name="connsiteX3" fmla="*/ 0 w 13339868"/>
              <a:gd name="connsiteY3" fmla="*/ 1775657 h 2962751"/>
              <a:gd name="connsiteX4" fmla="*/ 0 w 13339868"/>
              <a:gd name="connsiteY4" fmla="*/ 2962751 h 2962751"/>
              <a:gd name="connsiteX5" fmla="*/ 13339868 w 13339868"/>
              <a:gd name="connsiteY5" fmla="*/ 2962751 h 2962751"/>
              <a:gd name="connsiteX6" fmla="*/ 13339868 w 13339868"/>
              <a:gd name="connsiteY6" fmla="*/ 13763 h 2962751"/>
              <a:gd name="connsiteX7" fmla="*/ 12991874 w 13339868"/>
              <a:gd name="connsiteY7" fmla="*/ 2211 h 2962751"/>
              <a:gd name="connsiteX8" fmla="*/ 12486732 w 13339868"/>
              <a:gd name="connsiteY8" fmla="*/ 1914 h 2962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339868" h="2962751">
                <a:moveTo>
                  <a:pt x="12486732" y="1914"/>
                </a:moveTo>
                <a:cubicBezTo>
                  <a:pt x="11089145" y="23578"/>
                  <a:pt x="9273241" y="233112"/>
                  <a:pt x="6703529" y="827870"/>
                </a:cubicBezTo>
                <a:cubicBezTo>
                  <a:pt x="4500510" y="1337758"/>
                  <a:pt x="2693772" y="1601336"/>
                  <a:pt x="704617" y="1735152"/>
                </a:cubicBezTo>
                <a:lnTo>
                  <a:pt x="0" y="1775657"/>
                </a:lnTo>
                <a:lnTo>
                  <a:pt x="0" y="2962751"/>
                </a:lnTo>
                <a:lnTo>
                  <a:pt x="13339868" y="2962751"/>
                </a:lnTo>
                <a:lnTo>
                  <a:pt x="13339868" y="13763"/>
                </a:lnTo>
                <a:lnTo>
                  <a:pt x="12991874" y="2211"/>
                </a:lnTo>
                <a:cubicBezTo>
                  <a:pt x="12829592" y="-567"/>
                  <a:pt x="12661430" y="-794"/>
                  <a:pt x="12486732" y="1914"/>
                </a:cubicBezTo>
                <a:close/>
              </a:path>
            </a:pathLst>
          </a:custGeom>
          <a:solidFill>
            <a:schemeClr val="tx1">
              <a:alpha val="62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1800" b="0" kern="1200" dirty="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buFont typeface="Arial" panose="020B0604020202020204" pitchFamily="34" charset="0"/>
              <a:buNone/>
            </a:pPr>
            <a:r>
              <a:rPr lang="es-ES"/>
              <a:t>Insertar imagen</a:t>
            </a:r>
          </a:p>
        </p:txBody>
      </p:sp>
      <p:sp>
        <p:nvSpPr>
          <p:cNvPr id="12" name="Rectángulo 11" descr="Bloque de énfasis inferior para imagen de diapositiva">
            <a:extLst>
              <a:ext uri="{FF2B5EF4-FFF2-40B4-BE49-F238E27FC236}">
                <a16:creationId xmlns:a16="http://schemas.microsoft.com/office/drawing/2014/main" id="{D7F67FDF-D697-3249-AD21-75F6353FFBA5}"/>
              </a:ext>
            </a:extLst>
          </p:cNvPr>
          <p:cNvSpPr/>
          <p:nvPr/>
        </p:nvSpPr>
        <p:spPr>
          <a:xfrm>
            <a:off x="438912" y="4690872"/>
            <a:ext cx="73152" cy="11887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>
              <a:solidFill>
                <a:schemeClr val="tx1"/>
              </a:solidFill>
            </a:endParaRPr>
          </a:p>
        </p:txBody>
      </p:sp>
      <p:sp>
        <p:nvSpPr>
          <p:cNvPr id="51" name="Título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1" y="4901450"/>
            <a:ext cx="5401129" cy="701731"/>
          </a:xfrm>
        </p:spPr>
        <p:txBody>
          <a:bodyPr rtlCol="0"/>
          <a:lstStyle/>
          <a:p>
            <a:pPr rtl="0"/>
            <a:r>
              <a:rPr lang="es-ES" dirty="0" err="1"/>
              <a:t>Questions</a:t>
            </a:r>
            <a:r>
              <a:rPr lang="es-E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74804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1D4E439-7AFE-41C2-9561-67F5879CA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Real-time </a:t>
            </a:r>
            <a:r>
              <a:rPr lang="es-ES" dirty="0" err="1"/>
              <a:t>Water</a:t>
            </a:r>
            <a:r>
              <a:rPr lang="es-ES" dirty="0"/>
              <a:t> </a:t>
            </a:r>
            <a:r>
              <a:rPr lang="es-ES" dirty="0" err="1"/>
              <a:t>Rendering</a:t>
            </a:r>
            <a:endParaRPr lang="es-ES" dirty="0"/>
          </a:p>
        </p:txBody>
      </p:sp>
      <p:pic>
        <p:nvPicPr>
          <p:cNvPr id="11" name="Marcador de posición de imagen 10" descr="Imagen de énfasis de diapositiva divisoria">
            <a:extLst>
              <a:ext uri="{FF2B5EF4-FFF2-40B4-BE49-F238E27FC236}">
                <a16:creationId xmlns:a16="http://schemas.microsoft.com/office/drawing/2014/main" id="{E8D5AD70-28A1-4A01-AE97-1F4CBFF4990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6" name="Rectángulo 15" descr="Bloque de fondo de número de diapositiva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7" name="Marcador de número de diapositiva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s-ES" b="1" smtClean="0">
                <a:solidFill>
                  <a:schemeClr val="bg1"/>
                </a:solidFill>
              </a:rPr>
              <a:pPr rtl="0"/>
              <a:t>2</a:t>
            </a:fld>
            <a:endParaRPr lang="es-E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085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rtlCol="0"/>
          <a:lstStyle/>
          <a:p>
            <a:pPr rtl="0"/>
            <a:r>
              <a:rPr lang="en-US"/>
              <a:t>Problem Description</a:t>
            </a:r>
          </a:p>
        </p:txBody>
      </p:sp>
      <p:pic>
        <p:nvPicPr>
          <p:cNvPr id="2" name="Marcador de contenido 1">
            <a:extLst>
              <a:ext uri="{FF2B5EF4-FFF2-40B4-BE49-F238E27FC236}">
                <a16:creationId xmlns:a16="http://schemas.microsoft.com/office/drawing/2014/main" id="{B99F13E7-0A11-49E3-B857-991839FD62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460036" y="4071552"/>
            <a:ext cx="4457777" cy="2289474"/>
          </a:xfrm>
          <a:prstGeom prst="rect">
            <a:avLst/>
          </a:prstGeom>
        </p:spPr>
      </p:pic>
      <p:sp>
        <p:nvSpPr>
          <p:cNvPr id="6" name="Flecha: a la izquierda y derecha 5">
            <a:extLst>
              <a:ext uri="{FF2B5EF4-FFF2-40B4-BE49-F238E27FC236}">
                <a16:creationId xmlns:a16="http://schemas.microsoft.com/office/drawing/2014/main" id="{81CACD6E-DD86-4BC0-B1DA-FA4122551CB4}"/>
              </a:ext>
            </a:extLst>
          </p:cNvPr>
          <p:cNvSpPr/>
          <p:nvPr/>
        </p:nvSpPr>
        <p:spPr>
          <a:xfrm>
            <a:off x="1777313" y="1631093"/>
            <a:ext cx="8637374" cy="716691"/>
          </a:xfrm>
          <a:prstGeom prst="leftRightArrow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7B3A24C-82E9-4A2D-BA13-222E77E49B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701" y="4147195"/>
            <a:ext cx="4308440" cy="215591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9B9CD6F-FFDD-45CF-B96A-3EA680E3EC76}"/>
              </a:ext>
            </a:extLst>
          </p:cNvPr>
          <p:cNvSpPr txBox="1"/>
          <p:nvPr/>
        </p:nvSpPr>
        <p:spPr>
          <a:xfrm>
            <a:off x="274187" y="6303113"/>
            <a:ext cx="22612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Sly cooper 2 - 2004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52EEA25-6C5E-4FCA-9786-3E3C2BAF18F5}"/>
              </a:ext>
            </a:extLst>
          </p:cNvPr>
          <p:cNvSpPr txBox="1"/>
          <p:nvPr/>
        </p:nvSpPr>
        <p:spPr>
          <a:xfrm>
            <a:off x="7523006" y="6303112"/>
            <a:ext cx="28937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Simulating Ocean Water – </a:t>
            </a:r>
            <a:r>
              <a:rPr lang="en-US" sz="1000" dirty="0" err="1"/>
              <a:t>Tessendorf</a:t>
            </a:r>
            <a:r>
              <a:rPr lang="en-US" sz="1000" dirty="0"/>
              <a:t> - 2001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52F88A2-1F1B-4B68-8762-BF0C44E780B9}"/>
              </a:ext>
            </a:extLst>
          </p:cNvPr>
          <p:cNvSpPr txBox="1"/>
          <p:nvPr/>
        </p:nvSpPr>
        <p:spPr>
          <a:xfrm>
            <a:off x="926757" y="2370326"/>
            <a:ext cx="33746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Simple Water Texture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Not too realistic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Planar movement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Trivial Implementation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8B3C18C-AEB5-4A31-B38D-7A3CD5A16BA3}"/>
              </a:ext>
            </a:extLst>
          </p:cNvPr>
          <p:cNvSpPr txBox="1"/>
          <p:nvPr/>
        </p:nvSpPr>
        <p:spPr>
          <a:xfrm>
            <a:off x="5582001" y="1399032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8DD1142-290B-4F4B-85A3-E4C4D2CF198B}"/>
              </a:ext>
            </a:extLst>
          </p:cNvPr>
          <p:cNvSpPr txBox="1"/>
          <p:nvPr/>
        </p:nvSpPr>
        <p:spPr>
          <a:xfrm>
            <a:off x="7876569" y="2370326"/>
            <a:ext cx="40863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Fast Fourier Transforms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Most realistic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Fluid dynamics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Too much computations for </a:t>
            </a:r>
          </a:p>
          <a:p>
            <a:r>
              <a:rPr lang="en-US" dirty="0"/>
              <a:t>     real-time application</a:t>
            </a:r>
          </a:p>
        </p:txBody>
      </p:sp>
    </p:spTree>
    <p:extLst>
      <p:ext uri="{BB962C8B-B14F-4D97-AF65-F5344CB8AC3E}">
        <p14:creationId xmlns:p14="http://schemas.microsoft.com/office/powerpoint/2010/main" val="2994797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rtlCol="0"/>
          <a:lstStyle/>
          <a:p>
            <a:pPr rtl="0"/>
            <a:r>
              <a:rPr lang="en-US" dirty="0"/>
              <a:t>Paper Implementation Details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52F88A2-1F1B-4B68-8762-BF0C44E780B9}"/>
              </a:ext>
            </a:extLst>
          </p:cNvPr>
          <p:cNvSpPr txBox="1"/>
          <p:nvPr/>
        </p:nvSpPr>
        <p:spPr>
          <a:xfrm>
            <a:off x="722870" y="1208095"/>
            <a:ext cx="79255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Model:   Simulate displacement using superposition of height maps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 with Low Frequency for vertex displacement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4 with High Frequency for lighting calculations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C66DFEB-C971-4740-970C-47A31CC32C5A}"/>
              </a:ext>
            </a:extLst>
          </p:cNvPr>
          <p:cNvSpPr txBox="1"/>
          <p:nvPr/>
        </p:nvSpPr>
        <p:spPr>
          <a:xfrm>
            <a:off x="722870" y="2551800"/>
            <a:ext cx="7125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LOD:   Sample using a Radial Grid centered at the camera</a:t>
            </a:r>
          </a:p>
          <a:p>
            <a:r>
              <a:rPr lang="en-US" dirty="0"/>
              <a:t>	that serves as tessellation.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E4E7748-834D-4C9F-825D-992DCCAEC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7864" y="844063"/>
            <a:ext cx="3434237" cy="1775454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3AF71C93-F149-4FED-9C31-86077D1ED9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853" y="3162662"/>
            <a:ext cx="2161219" cy="2225975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A4922E26-D091-4E17-B858-1852721E1EB9}"/>
              </a:ext>
            </a:extLst>
          </p:cNvPr>
          <p:cNvSpPr txBox="1"/>
          <p:nvPr/>
        </p:nvSpPr>
        <p:spPr>
          <a:xfrm>
            <a:off x="722870" y="3407413"/>
            <a:ext cx="6118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Shading:   Simple lighting assuming the water is flat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CCA36ACD-E229-4D31-BF39-0D02AD50ED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9887" y="3971715"/>
            <a:ext cx="3527483" cy="261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668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rtlCol="0"/>
          <a:lstStyle/>
          <a:p>
            <a:pPr rtl="0"/>
            <a:r>
              <a:rPr lang="en-US" dirty="0"/>
              <a:t>Actual Implementation : Model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52F88A2-1F1B-4B68-8762-BF0C44E780B9}"/>
              </a:ext>
            </a:extLst>
          </p:cNvPr>
          <p:cNvSpPr txBox="1"/>
          <p:nvPr/>
        </p:nvSpPr>
        <p:spPr>
          <a:xfrm>
            <a:off x="1497199" y="1302264"/>
            <a:ext cx="719139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Global motion into local motion.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Superposition of height maps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Mesh out of layers representing each wave.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Layer : speed, wavelength and height.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layer can flow in any direction (based on a flow map)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Problem : UV displacement: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Layer : interpolates multiple height maps: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Displace UV’s along the flow direction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Interpolate between two maps using new UV’s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Swap the height maps when they are in phase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5748ED7-4FEB-4B32-B705-D2E8B2D31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6733" y="628760"/>
            <a:ext cx="2533767" cy="252629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6E8EAD3-AFBA-49FC-900D-6C2FCFDE38C8}"/>
              </a:ext>
            </a:extLst>
          </p:cNvPr>
          <p:cNvSpPr txBox="1"/>
          <p:nvPr/>
        </p:nvSpPr>
        <p:spPr>
          <a:xfrm>
            <a:off x="5140289" y="6357785"/>
            <a:ext cx="9557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Uncharted 4</a:t>
            </a:r>
          </a:p>
          <a:p>
            <a:r>
              <a:rPr lang="en-US" sz="1000" dirty="0"/>
              <a:t>Siggraph16’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1ECAC5F-0B00-417E-81ED-4A31DB9221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0250" y="4182836"/>
            <a:ext cx="2603726" cy="260372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1E2F7E4-F321-460C-9D49-A498BE0834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8026" y="4182836"/>
            <a:ext cx="2603726" cy="2603726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62008156-E74C-4324-ACF2-52F5C1DCAE9A}"/>
              </a:ext>
            </a:extLst>
          </p:cNvPr>
          <p:cNvSpPr txBox="1"/>
          <p:nvPr/>
        </p:nvSpPr>
        <p:spPr>
          <a:xfrm>
            <a:off x="9611596" y="6386452"/>
            <a:ext cx="9557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Uncharted 4</a:t>
            </a:r>
          </a:p>
          <a:p>
            <a:r>
              <a:rPr lang="en-US" sz="1000" dirty="0"/>
              <a:t>Siggraph16’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A258B5B-3782-4797-8E13-7C12710915BB}"/>
              </a:ext>
            </a:extLst>
          </p:cNvPr>
          <p:cNvSpPr txBox="1"/>
          <p:nvPr/>
        </p:nvSpPr>
        <p:spPr>
          <a:xfrm>
            <a:off x="9041457" y="3155052"/>
            <a:ext cx="9557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Uncharted 4</a:t>
            </a:r>
          </a:p>
          <a:p>
            <a:r>
              <a:rPr lang="en-US" sz="1000" dirty="0"/>
              <a:t>Siggraph16’</a:t>
            </a:r>
          </a:p>
        </p:txBody>
      </p:sp>
    </p:spTree>
    <p:extLst>
      <p:ext uri="{BB962C8B-B14F-4D97-AF65-F5344CB8AC3E}">
        <p14:creationId xmlns:p14="http://schemas.microsoft.com/office/powerpoint/2010/main" val="754980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rtlCol="0"/>
          <a:lstStyle/>
          <a:p>
            <a:pPr rtl="0"/>
            <a:r>
              <a:rPr lang="en-US" dirty="0"/>
              <a:t>Actual Implementation : LOD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23E62D3-9651-4EAD-A89E-1403EFD1187A}"/>
              </a:ext>
            </a:extLst>
          </p:cNvPr>
          <p:cNvSpPr txBox="1"/>
          <p:nvPr/>
        </p:nvSpPr>
        <p:spPr>
          <a:xfrm>
            <a:off x="995096" y="1326757"/>
            <a:ext cx="26810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None implemented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Focused: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Single chunk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Shading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Game usage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622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rtlCol="0"/>
          <a:lstStyle/>
          <a:p>
            <a:pPr rtl="0"/>
            <a:r>
              <a:rPr lang="en-US" dirty="0"/>
              <a:t>Actual Implementation : Shading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52F88A2-1F1B-4B68-8762-BF0C44E780B9}"/>
              </a:ext>
            </a:extLst>
          </p:cNvPr>
          <p:cNvSpPr txBox="1"/>
          <p:nvPr/>
        </p:nvSpPr>
        <p:spPr>
          <a:xfrm>
            <a:off x="995096" y="1326757"/>
            <a:ext cx="296747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Shoreline water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Local Reflections (SSR)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Global Reflection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Water Refraction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Caustics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Phong lightning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Simple Foam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Simple Buoyancy</a:t>
            </a:r>
          </a:p>
        </p:txBody>
      </p:sp>
    </p:spTree>
    <p:extLst>
      <p:ext uri="{BB962C8B-B14F-4D97-AF65-F5344CB8AC3E}">
        <p14:creationId xmlns:p14="http://schemas.microsoft.com/office/powerpoint/2010/main" val="334598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Marcador de posición de imagen 14" descr="tortuga en el océano">
            <a:extLst>
              <a:ext uri="{FF2B5EF4-FFF2-40B4-BE49-F238E27FC236}">
                <a16:creationId xmlns:a16="http://schemas.microsoft.com/office/drawing/2014/main" id="{C7A54B61-8541-AB40-BD1C-F80E8A4240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0921" b="4079"/>
          <a:stretch/>
        </p:blipFill>
        <p:spPr>
          <a:xfrm>
            <a:off x="0" y="0"/>
            <a:ext cx="12192000" cy="6858000"/>
          </a:xfrm>
        </p:spPr>
      </p:pic>
      <p:sp>
        <p:nvSpPr>
          <p:cNvPr id="32" name="Marcador de posición de imagen 13">
            <a:extLst>
              <a:ext uri="{FF2B5EF4-FFF2-40B4-BE49-F238E27FC236}">
                <a16:creationId xmlns:a16="http://schemas.microsoft.com/office/drawing/2014/main" id="{8DBDD9F7-3B84-F743-95F4-C9FA74DA597F}"/>
              </a:ext>
            </a:extLst>
          </p:cNvPr>
          <p:cNvSpPr txBox="1">
            <a:spLocks/>
          </p:cNvSpPr>
          <p:nvPr/>
        </p:nvSpPr>
        <p:spPr>
          <a:xfrm flipH="1">
            <a:off x="0" y="3895249"/>
            <a:ext cx="12192000" cy="2962751"/>
          </a:xfrm>
          <a:custGeom>
            <a:avLst/>
            <a:gdLst>
              <a:gd name="connsiteX0" fmla="*/ 12486732 w 13339868"/>
              <a:gd name="connsiteY0" fmla="*/ 1914 h 2962751"/>
              <a:gd name="connsiteX1" fmla="*/ 6703529 w 13339868"/>
              <a:gd name="connsiteY1" fmla="*/ 827870 h 2962751"/>
              <a:gd name="connsiteX2" fmla="*/ 704617 w 13339868"/>
              <a:gd name="connsiteY2" fmla="*/ 1735152 h 2962751"/>
              <a:gd name="connsiteX3" fmla="*/ 0 w 13339868"/>
              <a:gd name="connsiteY3" fmla="*/ 1775657 h 2962751"/>
              <a:gd name="connsiteX4" fmla="*/ 0 w 13339868"/>
              <a:gd name="connsiteY4" fmla="*/ 2962751 h 2962751"/>
              <a:gd name="connsiteX5" fmla="*/ 13339868 w 13339868"/>
              <a:gd name="connsiteY5" fmla="*/ 2962751 h 2962751"/>
              <a:gd name="connsiteX6" fmla="*/ 13339868 w 13339868"/>
              <a:gd name="connsiteY6" fmla="*/ 13763 h 2962751"/>
              <a:gd name="connsiteX7" fmla="*/ 12991874 w 13339868"/>
              <a:gd name="connsiteY7" fmla="*/ 2211 h 2962751"/>
              <a:gd name="connsiteX8" fmla="*/ 12486732 w 13339868"/>
              <a:gd name="connsiteY8" fmla="*/ 1914 h 2962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339868" h="2962751">
                <a:moveTo>
                  <a:pt x="12486732" y="1914"/>
                </a:moveTo>
                <a:cubicBezTo>
                  <a:pt x="11089145" y="23578"/>
                  <a:pt x="9273241" y="233112"/>
                  <a:pt x="6703529" y="827870"/>
                </a:cubicBezTo>
                <a:cubicBezTo>
                  <a:pt x="4500510" y="1337758"/>
                  <a:pt x="2693772" y="1601336"/>
                  <a:pt x="704617" y="1735152"/>
                </a:cubicBezTo>
                <a:lnTo>
                  <a:pt x="0" y="1775657"/>
                </a:lnTo>
                <a:lnTo>
                  <a:pt x="0" y="2962751"/>
                </a:lnTo>
                <a:lnTo>
                  <a:pt x="13339868" y="2962751"/>
                </a:lnTo>
                <a:lnTo>
                  <a:pt x="13339868" y="13763"/>
                </a:lnTo>
                <a:lnTo>
                  <a:pt x="12991874" y="2211"/>
                </a:lnTo>
                <a:cubicBezTo>
                  <a:pt x="12829592" y="-567"/>
                  <a:pt x="12661430" y="-794"/>
                  <a:pt x="12486732" y="1914"/>
                </a:cubicBezTo>
                <a:close/>
              </a:path>
            </a:pathLst>
          </a:custGeom>
          <a:solidFill>
            <a:schemeClr val="tx1">
              <a:alpha val="62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1800" b="0" kern="1200" dirty="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0">
              <a:buFont typeface="Arial" panose="020B0604020202020204" pitchFamily="34" charset="0"/>
              <a:buNone/>
            </a:pPr>
            <a:r>
              <a:rPr lang="es-ES"/>
              <a:t>Insertar imagen</a:t>
            </a:r>
          </a:p>
        </p:txBody>
      </p:sp>
      <p:sp>
        <p:nvSpPr>
          <p:cNvPr id="12" name="Rectángulo 11" descr="Bloque de énfasis inferior para imagen de diapositiva">
            <a:extLst>
              <a:ext uri="{FF2B5EF4-FFF2-40B4-BE49-F238E27FC236}">
                <a16:creationId xmlns:a16="http://schemas.microsoft.com/office/drawing/2014/main" id="{D7F67FDF-D697-3249-AD21-75F6353FFBA5}"/>
              </a:ext>
            </a:extLst>
          </p:cNvPr>
          <p:cNvSpPr/>
          <p:nvPr/>
        </p:nvSpPr>
        <p:spPr>
          <a:xfrm>
            <a:off x="438912" y="4690872"/>
            <a:ext cx="73152" cy="11887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>
              <a:solidFill>
                <a:schemeClr val="tx1"/>
              </a:solidFill>
            </a:endParaRPr>
          </a:p>
        </p:txBody>
      </p:sp>
      <p:sp>
        <p:nvSpPr>
          <p:cNvPr id="51" name="Título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1" y="4901450"/>
            <a:ext cx="5401129" cy="701731"/>
          </a:xfrm>
        </p:spPr>
        <p:txBody>
          <a:bodyPr rtlCol="0"/>
          <a:lstStyle/>
          <a:p>
            <a:pPr rtl="0"/>
            <a:r>
              <a:rPr lang="es-ES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308218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24FAFA63-EF73-4268-8107-6CD20923D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rtlCol="0"/>
          <a:lstStyle/>
          <a:p>
            <a:pPr rtl="0"/>
            <a:r>
              <a:rPr lang="en-US" dirty="0"/>
              <a:t>Improvements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52F88A2-1F1B-4B68-8762-BF0C44E780B9}"/>
              </a:ext>
            </a:extLst>
          </p:cNvPr>
          <p:cNvSpPr txBox="1"/>
          <p:nvPr/>
        </p:nvSpPr>
        <p:spPr>
          <a:xfrm>
            <a:off x="995096" y="1326757"/>
            <a:ext cx="526297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Flow map creation tool (Direction / Height)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 diffuse pass (for refraction)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Shadows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Particle System</a:t>
            </a:r>
          </a:p>
        </p:txBody>
      </p:sp>
    </p:spTree>
    <p:extLst>
      <p:ext uri="{BB962C8B-B14F-4D97-AF65-F5344CB8AC3E}">
        <p14:creationId xmlns:p14="http://schemas.microsoft.com/office/powerpoint/2010/main" val="19793641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MSFT_01">
      <a:dk1>
        <a:sysClr val="windowText" lastClr="000000"/>
      </a:dk1>
      <a:lt1>
        <a:sysClr val="window" lastClr="FFFFFF"/>
      </a:lt1>
      <a:dk2>
        <a:srgbClr val="3F3F3F"/>
      </a:dk2>
      <a:lt2>
        <a:srgbClr val="FFFFFF"/>
      </a:lt2>
      <a:accent1>
        <a:srgbClr val="01C6FD"/>
      </a:accent1>
      <a:accent2>
        <a:srgbClr val="067F9C"/>
      </a:accent2>
      <a:accent3>
        <a:srgbClr val="014E52"/>
      </a:accent3>
      <a:accent4>
        <a:srgbClr val="ED7D31"/>
      </a:accent4>
      <a:accent5>
        <a:srgbClr val="79AE02"/>
      </a:accent5>
      <a:accent6>
        <a:srgbClr val="0070C0"/>
      </a:accent6>
      <a:hlink>
        <a:srgbClr val="01C6FD"/>
      </a:hlink>
      <a:folHlink>
        <a:srgbClr val="954F72"/>
      </a:folHlink>
    </a:clrScheme>
    <a:fontScheme name="MSFT_0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717_TF89715846" id="{EA9DA29A-4F4B-4A51-AAEF-5D726F3D5AAE}" vid="{08152E00-DFD4-4991-814E-5D320BB647B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67D8A4B1-1036-4F2B-9C1A-A86F68D314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23BE856-B6C2-4675-AE16-47A27D415D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50439D9-8631-4FC1-BCE0-1BDB23425EE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océano</Template>
  <TotalTime>0</TotalTime>
  <Words>263</Words>
  <Application>Microsoft Office PowerPoint</Application>
  <PresentationFormat>Panorámica</PresentationFormat>
  <Paragraphs>88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</vt:lpstr>
      <vt:lpstr>Tema de Office</vt:lpstr>
      <vt:lpstr>Final Project Presentation</vt:lpstr>
      <vt:lpstr>Real-time Water Rendering</vt:lpstr>
      <vt:lpstr>Problem Description</vt:lpstr>
      <vt:lpstr>Paper Implementation Details</vt:lpstr>
      <vt:lpstr>Actual Implementation : Model</vt:lpstr>
      <vt:lpstr>Actual Implementation : LOD</vt:lpstr>
      <vt:lpstr>Actual Implementation : Shading</vt:lpstr>
      <vt:lpstr>Demo Time</vt:lpstr>
      <vt:lpstr>Improvements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2019-12-10T21:30:57Z</dcterms:created>
  <dcterms:modified xsi:type="dcterms:W3CDTF">2019-12-11T22:28:52Z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